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02F3-0BF1-476A-AB5E-1927135E2FEA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80FD6-4DDC-4D50-96D8-24534738E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16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02F3-0BF1-476A-AB5E-1927135E2FEA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80FD6-4DDC-4D50-96D8-24534738E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2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02F3-0BF1-476A-AB5E-1927135E2FEA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80FD6-4DDC-4D50-96D8-24534738E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25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02F3-0BF1-476A-AB5E-1927135E2FEA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80FD6-4DDC-4D50-96D8-24534738E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0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02F3-0BF1-476A-AB5E-1927135E2FEA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80FD6-4DDC-4D50-96D8-24534738E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1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02F3-0BF1-476A-AB5E-1927135E2FEA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80FD6-4DDC-4D50-96D8-24534738E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29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02F3-0BF1-476A-AB5E-1927135E2FEA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80FD6-4DDC-4D50-96D8-24534738E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00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02F3-0BF1-476A-AB5E-1927135E2FEA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80FD6-4DDC-4D50-96D8-24534738E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4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02F3-0BF1-476A-AB5E-1927135E2FEA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80FD6-4DDC-4D50-96D8-24534738E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72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02F3-0BF1-476A-AB5E-1927135E2FEA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80FD6-4DDC-4D50-96D8-24534738E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438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02F3-0BF1-476A-AB5E-1927135E2FEA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80FD6-4DDC-4D50-96D8-24534738E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0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002F3-0BF1-476A-AB5E-1927135E2FEA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80FD6-4DDC-4D50-96D8-24534738E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03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202" y="235961"/>
            <a:ext cx="11154084" cy="640456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11379" y="27660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OSC Layout </a:t>
            </a:r>
            <a:r>
              <a:rPr lang="en-US" b="1" dirty="0" smtClean="0"/>
              <a:t>8/29/2018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Mixed 0.65m &amp; 0.85m </a:t>
            </a:r>
          </a:p>
          <a:p>
            <a:r>
              <a:rPr lang="en-US" b="1" dirty="0" smtClean="0"/>
              <a:t>Bend Magnets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18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068" y="149424"/>
            <a:ext cx="11231586" cy="6092228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>
            <a:off x="5469446" y="935234"/>
            <a:ext cx="564324" cy="158361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280198" y="658235"/>
            <a:ext cx="1507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0.85m Bend Magnets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033770" y="935234"/>
            <a:ext cx="666476" cy="158361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762411" y="697902"/>
            <a:ext cx="28719" cy="171409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038495" y="420903"/>
            <a:ext cx="1447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0.65m Bend Magnet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8287989" y="697902"/>
            <a:ext cx="15118" cy="171409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564073" y="420903"/>
            <a:ext cx="1447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0.65m Bend Magnet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87459" y="3573058"/>
            <a:ext cx="1186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Vertical </a:t>
            </a:r>
          </a:p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Steering + BPM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6325659" y="2917912"/>
            <a:ext cx="12955" cy="65514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218578" y="4073646"/>
            <a:ext cx="1191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Center </a:t>
            </a:r>
          </a:p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Optics Chamber</a:t>
            </a:r>
          </a:p>
        </p:txBody>
      </p:sp>
      <p:cxnSp>
        <p:nvCxnSpPr>
          <p:cNvPr id="27" name="Straight Arrow Connector 26"/>
          <p:cNvCxnSpPr>
            <a:stCxn id="26" idx="0"/>
          </p:cNvCxnSpPr>
          <p:nvPr/>
        </p:nvCxnSpPr>
        <p:spPr>
          <a:xfrm flipH="1" flipV="1">
            <a:off x="5802164" y="2920817"/>
            <a:ext cx="12090" cy="115282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11379" y="27660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OSC Layout </a:t>
            </a:r>
            <a:r>
              <a:rPr lang="en-US" b="1" dirty="0" smtClean="0"/>
              <a:t>8/29/2018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Mixed 0.65m &amp; 0.85m </a:t>
            </a:r>
          </a:p>
          <a:p>
            <a:r>
              <a:rPr lang="en-US" b="1" dirty="0" smtClean="0"/>
              <a:t>Bend Magnets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75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6914"/>
            <a:ext cx="12189016" cy="3952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102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633" y="48664"/>
            <a:ext cx="11233380" cy="1682955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7701" y="2191944"/>
            <a:ext cx="6959968" cy="4347964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>
            <a:off x="7815017" y="1466932"/>
            <a:ext cx="1845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Tapered </a:t>
            </a:r>
          </a:p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Roller Bearings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8965900" y="5351354"/>
            <a:ext cx="605214" cy="369332"/>
          </a:xfrm>
          <a:prstGeom prst="straightConnector1">
            <a:avLst/>
          </a:prstGeom>
          <a:ln w="28575">
            <a:solidFill>
              <a:srgbClr val="D54988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754833" y="4705023"/>
            <a:ext cx="16706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ADC Custom</a:t>
            </a:r>
          </a:p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Crossed Roller Bearing </a:t>
            </a:r>
          </a:p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Linear Stage </a:t>
            </a:r>
          </a:p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6” (15cm) Travel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4748404" y="4026830"/>
            <a:ext cx="856596" cy="678193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4006391" y="3520406"/>
            <a:ext cx="415008" cy="45392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55" idx="0"/>
          </p:cNvCxnSpPr>
          <p:nvPr/>
        </p:nvCxnSpPr>
        <p:spPr>
          <a:xfrm flipV="1">
            <a:off x="2310806" y="3190533"/>
            <a:ext cx="836607" cy="51313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798849" y="4997411"/>
            <a:ext cx="2359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7523352" y="4124483"/>
            <a:ext cx="583330" cy="50771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034811" y="3695910"/>
            <a:ext cx="587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East</a:t>
            </a:r>
          </a:p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Girder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531419" y="5074355"/>
            <a:ext cx="1003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Linear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474198" y="3703665"/>
            <a:ext cx="16732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Granite Block</a:t>
            </a:r>
          </a:p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30” x 30” x 18”</a:t>
            </a:r>
          </a:p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~1600 lbs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4x Leveling Wedges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553964" y="3888330"/>
            <a:ext cx="587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West</a:t>
            </a:r>
          </a:p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Girder</a:t>
            </a:r>
          </a:p>
        </p:txBody>
      </p:sp>
      <p:cxnSp>
        <p:nvCxnSpPr>
          <p:cNvPr id="82" name="Straight Arrow Connector 81"/>
          <p:cNvCxnSpPr/>
          <p:nvPr/>
        </p:nvCxnSpPr>
        <p:spPr>
          <a:xfrm flipH="1">
            <a:off x="5534355" y="2783084"/>
            <a:ext cx="583330" cy="50771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5801173" y="2321419"/>
            <a:ext cx="12554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Newport Optical </a:t>
            </a:r>
            <a:b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Breadboard</a:t>
            </a:r>
          </a:p>
        </p:txBody>
      </p:sp>
      <p:cxnSp>
        <p:nvCxnSpPr>
          <p:cNvPr id="89" name="Straight Arrow Connector 88"/>
          <p:cNvCxnSpPr>
            <a:endCxn id="16" idx="2"/>
          </p:cNvCxnSpPr>
          <p:nvPr/>
        </p:nvCxnSpPr>
        <p:spPr>
          <a:xfrm>
            <a:off x="5997322" y="1309105"/>
            <a:ext cx="1" cy="4225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5074410" y="1658857"/>
            <a:ext cx="18458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cm travel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2" name="Straight Arrow Connector 91"/>
          <p:cNvCxnSpPr/>
          <p:nvPr/>
        </p:nvCxnSpPr>
        <p:spPr>
          <a:xfrm flipV="1">
            <a:off x="8737930" y="857022"/>
            <a:ext cx="2024361" cy="6183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flipH="1" flipV="1">
            <a:off x="6428910" y="857022"/>
            <a:ext cx="2309020" cy="6183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2734735" y="1507565"/>
            <a:ext cx="1845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Tapered </a:t>
            </a:r>
          </a:p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Roller Bearings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1" name="Straight Arrow Connector 100"/>
          <p:cNvCxnSpPr/>
          <p:nvPr/>
        </p:nvCxnSpPr>
        <p:spPr>
          <a:xfrm flipV="1">
            <a:off x="3657648" y="857021"/>
            <a:ext cx="1919539" cy="6505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100" idx="0"/>
          </p:cNvCxnSpPr>
          <p:nvPr/>
        </p:nvCxnSpPr>
        <p:spPr>
          <a:xfrm flipH="1" flipV="1">
            <a:off x="1309106" y="857021"/>
            <a:ext cx="2348542" cy="6505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411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22" y="59500"/>
            <a:ext cx="8048625" cy="40195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5222" y="3816927"/>
            <a:ext cx="5036778" cy="30410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453" y="4163352"/>
            <a:ext cx="5535732" cy="261034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466177" y="30629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Damping treatment of optical breadboards</a:t>
            </a:r>
          </a:p>
          <a:p>
            <a:r>
              <a:rPr lang="en-US" b="1" dirty="0" smtClean="0"/>
              <a:t>V. Ryaboy 9/2017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034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79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CLASSE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Yusi Cao</dc:creator>
  <cp:lastModifiedBy>Yusi Cao</cp:lastModifiedBy>
  <cp:revision>3</cp:revision>
  <dcterms:created xsi:type="dcterms:W3CDTF">2018-08-28T17:32:11Z</dcterms:created>
  <dcterms:modified xsi:type="dcterms:W3CDTF">2018-08-28T20:20:48Z</dcterms:modified>
</cp:coreProperties>
</file>